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3" autoAdjust="0"/>
    <p:restoredTop sz="94673" autoAdjust="0"/>
  </p:normalViewPr>
  <p:slideViewPr>
    <p:cSldViewPr>
      <p:cViewPr varScale="1">
        <p:scale>
          <a:sx n="70" d="100"/>
          <a:sy n="70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CC08-BD84-47B9-881E-E3238A44B2E9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A337D-BA7E-44D7-AEE1-398B2DEA56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88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A337D-BA7E-44D7-AEE1-398B2DEA56E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B69E-80FD-48F2-9039-D5980385AD14}" type="datetimeFigureOut">
              <a:rPr lang="pt-BR" smtClean="0"/>
              <a:pPr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7114-8BFC-4359-943E-32331B86D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971600" y="296733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Candara" pitchFamily="34" charset="0"/>
                <a:cs typeface="Arial" pitchFamily="34" charset="0"/>
              </a:rPr>
              <a:t>Presidente: Deputado Federal Vanderlei </a:t>
            </a:r>
            <a:r>
              <a:rPr lang="pt-BR" sz="2400" dirty="0" err="1" smtClean="0">
                <a:latin typeface="Candara" pitchFamily="34" charset="0"/>
                <a:cs typeface="Arial" pitchFamily="34" charset="0"/>
              </a:rPr>
              <a:t>Siraque</a:t>
            </a:r>
            <a:r>
              <a:rPr lang="pt-BR" sz="2400" dirty="0" smtClean="0">
                <a:latin typeface="Candara" pitchFamily="34" charset="0"/>
                <a:cs typeface="Arial" pitchFamily="34" charset="0"/>
              </a:rPr>
              <a:t> PT/SP</a:t>
            </a:r>
            <a:endParaRPr lang="pt-BR" sz="2400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15616" y="548680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6600"/>
                </a:solidFill>
                <a:latin typeface="Candara" pitchFamily="34" charset="0"/>
                <a:cs typeface="Arial" pitchFamily="34" charset="0"/>
              </a:rPr>
              <a:t>SEMINÁRIO DO SETOR QUÍMICO DO BRASIL</a:t>
            </a:r>
            <a:endParaRPr lang="pt-BR" sz="3600" b="1" dirty="0">
              <a:solidFill>
                <a:srgbClr val="00660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9552" y="6093296"/>
            <a:ext cx="8028384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529664" y="1772816"/>
            <a:ext cx="82188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XI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Fiscalizar e promover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a implantação de normas e políticas públicas voltadas para a Competitividade da Cadeia Produtiva do Setor Químico, Petroquímico e Plástico do Brasil, entre outras ações: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Candara" pitchFamily="34" charset="0"/>
              <a:cs typeface="Arial" pitchFamily="34" charset="0"/>
            </a:endParaRPr>
          </a:p>
          <a:p>
            <a:pPr marL="800100" lvl="1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a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redução das tarifas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de energia elétrica;</a:t>
            </a:r>
          </a:p>
          <a:p>
            <a:pPr marL="800100" lvl="1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buscar o equilíbrio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da moeda nacional perante as moedas estrangeiras, visando aos interesses das exportações;</a:t>
            </a:r>
          </a:p>
          <a:p>
            <a:pPr marL="800100" lvl="1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lutar por uma carga tributária justa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nos âmbitos Federal, Estaduais e Municipais;</a:t>
            </a:r>
          </a:p>
          <a:p>
            <a:pPr marL="800100" lvl="1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incentivar as exportações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dos produtos da cadeia produtiva;</a:t>
            </a:r>
          </a:p>
          <a:p>
            <a:pPr marL="800100" lvl="1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coibir a guerra fiscal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entre as Unidades da Federação;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23728" y="33265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OBJETIVOS DA FRENTE PARLAMENTAR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673680" y="1196752"/>
            <a:ext cx="8218800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f)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defesa econômica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e restrições à importação de produtos similares aos nacionais;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 </a:t>
            </a:r>
          </a:p>
          <a:p>
            <a:pPr marL="25200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g)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garantia do fornecimento 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de energia elétrica e matéria prima para a cadeia produtiva e redução dos seus preços;</a:t>
            </a:r>
          </a:p>
          <a:p>
            <a:pPr marL="25200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h)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desoneração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 dos custos da folha de pagamentos;</a:t>
            </a:r>
          </a:p>
          <a:p>
            <a:pPr marL="252000" indent="-40005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i)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acompanhar a tramitação de proposituras, 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de interesse da cadeia produtiva, em todos os entes federados;</a:t>
            </a:r>
          </a:p>
          <a:p>
            <a:pPr marL="25200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j)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dialogar para evitar a criação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 de normas e políticas públicas contrárias aos interesses da competitividade da cadeia produtiva; </a:t>
            </a:r>
          </a:p>
          <a:p>
            <a:pPr marL="252000">
              <a:lnSpc>
                <a:spcPct val="150000"/>
              </a:lnSpc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l) Lutar para melhorar a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infraestrutura rodoviária,ferroviária, aquaviária, aeroportuária e portos.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23728" y="33265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OBJETIVOS DA FRENTE PARLAMENTAR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QUEM PODE PARTICIPAR DA FRENTE PARLAMENTAR DO CONGRESSO?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DEPUTADOS FEDERAIS  e SENADORES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DEPUTADOS ESTADUAIS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VEREADORES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PREFEITOS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REPRESENTANTES DOS EXECUTIVOS MUNICIPAIS, ESTADUAIS, FEDERAL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ASSOCIAÇÕES DE EMPRESAS DA CADEIA PRODUTIVA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ndara" pitchFamily="34" charset="0"/>
                <a:cs typeface="Arial" pitchFamily="34" charset="0"/>
              </a:rPr>
              <a:t>SINDICATOS DOS TRABALHADORES DA CADEIA PRODUTIVA</a:t>
            </a:r>
          </a:p>
          <a:p>
            <a:endParaRPr lang="pt-BR" sz="2000" dirty="0">
              <a:latin typeface="Candar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0" y="1340768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5576" y="6259378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55576" y="274638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PRÉ-HISTÓRIA DA FRENTE PARLAMENTAR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1997:Formação do Grupo de Trabalho do Consórcio Intermunicipal dos Grande ABC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	- Objetivos</a:t>
            </a:r>
            <a:r>
              <a:rPr lang="pt-BR" sz="1700" dirty="0" smtClean="0">
                <a:latin typeface="Candara" pitchFamily="34" charset="0"/>
                <a:cs typeface="Arial" pitchFamily="34" charset="0"/>
              </a:rPr>
              <a:t>: expandir o Polo-químico,petroquímico e plástico do grande ABC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1997:Formação do Grupo de Trabalho dos Vereadores do grande ABCDMRR, articulado Câmara Municipal de Santo André em 1997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	- Objetivos</a:t>
            </a:r>
            <a:r>
              <a:rPr lang="pt-BR" sz="1700" dirty="0" smtClean="0">
                <a:latin typeface="Candara" pitchFamily="34" charset="0"/>
                <a:cs typeface="Arial" pitchFamily="34" charset="0"/>
              </a:rPr>
              <a:t>: expandir o Polo-químico,petroquímico e plástico do grande ABC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2001: Criação do Fórum de Competitividade da Cadeia Produtiva do Setor Químico, Petroquímico e Plástico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1700" b="1" dirty="0" smtClean="0">
                <a:latin typeface="Candara" pitchFamily="34" charset="0"/>
                <a:cs typeface="Arial" pitchFamily="34" charset="0"/>
              </a:rPr>
              <a:t>	- Objetivos</a:t>
            </a:r>
            <a:r>
              <a:rPr lang="pt-BR" sz="1700" dirty="0" smtClean="0">
                <a:latin typeface="Candara" pitchFamily="34" charset="0"/>
                <a:cs typeface="Arial" pitchFamily="34" charset="0"/>
              </a:rPr>
              <a:t>: expansão do setor no Estado de São Paulo e lutar contra a guerra fiscal . Assimetria do ICMS:Rio de Janeiro, Rio Grande do Sul, Bahia em relação a São Paulo.</a:t>
            </a:r>
            <a:endParaRPr lang="pt-BR" sz="17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1259632" y="260648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FORMAÇÃO DA FRENTE PARLAMENTAR NA CÂMARA DOS DEPUTADOS 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9552" y="1884888"/>
            <a:ext cx="82188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O Brasil , após a descoberta das reservas de petróleo do Pré-Sal poderá 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Ser um grande exportador de óleo bruto;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Exportar parte do petróleo e guardar reservas estratégicas para o futuro;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Ser um grande transformador do petróleo do pré-sal, criando refinarias, petroquímicas, indústrias químicas, de plásticos e ser exportador de derivados.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Optamos pela opção 3  para gerar valor agregado, superávit na balança comercial, empregos, tributos, soberania.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1188344" y="332671"/>
            <a:ext cx="64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TRABALHOS REALIZADOS PELA FRENTE PARLAMENTAR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01672" y="1340768"/>
            <a:ext cx="8218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Reunião no Ministério de Desenvolvimento, Indústria e Comércio Exterior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Visitas e reuniões em diversas empresas e associações: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 Braskem-Maceió/AL, Camaçari/BA, Triunfo/RS, Cubatão/SP;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latin typeface="Candara" pitchFamily="34" charset="0"/>
                <a:cs typeface="Arial" pitchFamily="34" charset="0"/>
              </a:rPr>
              <a:t> Carbocloro-Cubatão/SP;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>
                <a:latin typeface="Candara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Candara" pitchFamily="34" charset="0"/>
                <a:cs typeface="Arial" pitchFamily="34" charset="0"/>
              </a:rPr>
              <a:t>ABIAQUIM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 – Associação Brasileira da Indústria Química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ABIPLAST-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 Associação Brasileira da Indústria do Plástico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ABIQUIM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- Associação Brasileira da Indústria Química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ABICLOR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- Associação Brasileira da Indústria do Cloro/Soda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ABIPLA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- Associação Brasileira da Indústria dos Produtos de Limpeza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ABIPHEC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- Associação Brasileira dos Produtos de Higiene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1" dirty="0" smtClean="0">
                <a:latin typeface="Candara" pitchFamily="34" charset="0"/>
                <a:cs typeface="Arial" pitchFamily="34" charset="0"/>
              </a:rPr>
              <a:t> FIEB, </a:t>
            </a:r>
            <a:r>
              <a:rPr lang="pt-BR" dirty="0" smtClean="0">
                <a:latin typeface="Candara" pitchFamily="34" charset="0"/>
                <a:cs typeface="Arial" pitchFamily="34" charset="0"/>
              </a:rPr>
              <a:t>Federação das indústrias do Estado da Bahia.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971600" y="1886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TRABALHOS REALIZADOS PELA FRENTE PARLAMENTAR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264" y="1268760"/>
            <a:ext cx="2895600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683568" y="3409255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6600"/>
                </a:solidFill>
                <a:latin typeface="Candara" pitchFamily="34" charset="0"/>
              </a:rPr>
              <a:t>Braskem Triunfo/RS</a:t>
            </a:r>
            <a:endParaRPr lang="pt-BR" sz="1600" b="1" dirty="0">
              <a:solidFill>
                <a:srgbClr val="006600"/>
              </a:solidFill>
              <a:latin typeface="Candara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6397" y="3573016"/>
            <a:ext cx="292576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https://fbcdn-sphotos-a.akamaihd.net/hphotos-ak-prn1/560598_310134265737613_1045381303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196752"/>
            <a:ext cx="2915816" cy="216024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3203848" y="566124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6600"/>
                </a:solidFill>
                <a:latin typeface="Candara" pitchFamily="34" charset="0"/>
              </a:rPr>
              <a:t>Federação das Indústrias do Estado da Bahia</a:t>
            </a:r>
            <a:endParaRPr lang="pt-BR" sz="1600" b="1" dirty="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084168" y="3337247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6600"/>
                </a:solidFill>
                <a:latin typeface="Candara" pitchFamily="34" charset="0"/>
              </a:rPr>
              <a:t>Braskem Cubatão/SP</a:t>
            </a:r>
            <a:endParaRPr lang="pt-BR" sz="1600" b="1" dirty="0">
              <a:solidFill>
                <a:srgbClr val="0066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7" name="Picture 13" descr="https://fbcdn-sphotos-a.akamaihd.net/hphotos-ak-ash3/537919_266965493387824_22473953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12776"/>
            <a:ext cx="3240360" cy="2232248"/>
          </a:xfrm>
          <a:prstGeom prst="rect">
            <a:avLst/>
          </a:prstGeom>
          <a:noFill/>
        </p:spPr>
      </p:pic>
      <p:pic>
        <p:nvPicPr>
          <p:cNvPr id="1039" name="Picture 15" descr="https://fbcdn-sphotos-a.akamaihd.net/hphotos-ak-ash4/419699_258587927558914_106517268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077072"/>
            <a:ext cx="3096344" cy="2016224"/>
          </a:xfrm>
          <a:prstGeom prst="rect">
            <a:avLst/>
          </a:prstGeom>
          <a:noFill/>
        </p:spPr>
      </p:pic>
      <p:sp>
        <p:nvSpPr>
          <p:cNvPr id="17" name="CaixaDeTexto 16"/>
          <p:cNvSpPr txBox="1"/>
          <p:nvPr/>
        </p:nvSpPr>
        <p:spPr>
          <a:xfrm>
            <a:off x="971600" y="1886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TRABALHOS REALIZADOS PELA FRENTE PARLAMENTAR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364088" y="357475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6600"/>
                </a:solidFill>
                <a:latin typeface="Candara" pitchFamily="34" charset="0"/>
              </a:rPr>
              <a:t>Reunião no Ministério do Desenvolvimento, Indústria e Comércio Exterior </a:t>
            </a:r>
            <a:endParaRPr lang="pt-BR" sz="1200" b="1" dirty="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131840" y="602128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6600"/>
                </a:solidFill>
                <a:latin typeface="Candara" pitchFamily="34" charset="0"/>
              </a:rPr>
              <a:t>Braskem Maceió/AL</a:t>
            </a:r>
            <a:endParaRPr lang="pt-BR" sz="1600" b="1" dirty="0">
              <a:solidFill>
                <a:srgbClr val="006600"/>
              </a:solidFill>
              <a:latin typeface="Candara" pitchFamily="34" charset="0"/>
            </a:endParaRPr>
          </a:p>
        </p:txBody>
      </p:sp>
      <p:pic>
        <p:nvPicPr>
          <p:cNvPr id="1026" name="Picture 2" descr="https://fbcdn-sphotos-e-a.akamaihd.net/hphotos-ak-snc7/485768_257331934387392_1092695943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7"/>
            <a:ext cx="295232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899592" y="372715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6600"/>
                </a:solidFill>
                <a:latin typeface="Candara" pitchFamily="34" charset="0"/>
              </a:rPr>
              <a:t>Seminário Mentes Verdes e </a:t>
            </a:r>
            <a:r>
              <a:rPr lang="pt-BR" sz="1200" b="1" smtClean="0">
                <a:solidFill>
                  <a:srgbClr val="006600"/>
                </a:solidFill>
                <a:latin typeface="Candara" pitchFamily="34" charset="0"/>
              </a:rPr>
              <a:t>Revista Voto</a:t>
            </a:r>
          </a:p>
          <a:p>
            <a:pPr algn="ctr"/>
            <a:r>
              <a:rPr lang="pt-BR" sz="1200" b="1" smtClean="0">
                <a:solidFill>
                  <a:srgbClr val="006600"/>
                </a:solidFill>
                <a:latin typeface="Candara" pitchFamily="34" charset="0"/>
              </a:rPr>
              <a:t> </a:t>
            </a:r>
            <a:endParaRPr lang="pt-BR" sz="1200" b="1" dirty="0">
              <a:solidFill>
                <a:srgbClr val="0066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2123728" y="33265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OBJETIVOS DA FRENTE PARLAMENTAR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6448" y="1767741"/>
            <a:ext cx="8208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 -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Promover o aprimoramento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das legislações Federais, Estaduais e Municipais pertinentes à Competitividade da Cadeia Produtiva do Setor Químico, Petroquímico e Plástico do Brasil;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II -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Acompanhar a tramitação e propor matérias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no âmbito da Câmara dos Deputados, no Senado Federal, Câmara Distrital, Assembléias Legislativas, Câmaras Municipais, que visem a implementação e aprimoramento de políticas públicas, as quais possam contribuir com a expansão e a consolidação da Competitividade da Cadeia Produtiva do Setor Químico, Petroquímico e Plástico do Brasil;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III -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Promover o debate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sobre a Competitividade da Cadeia Produtiva do Setor Químico, Petroquímico e Plástico do Brasil e respectivas ações estratégicas relacionadas ao desenvolvimento sustentável do país, apresentando sugestões e proposições;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OBJETIVOS DA FRENTE PARLAMENTAR: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01672" y="1568096"/>
            <a:ext cx="8218800" cy="452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IV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Promover estudos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relacionados à Competitividade da Cadeia Produtiva do Setor Químico, Petroquímico e Plástico do Brasil, em todos os níveis e modalidades dentro da cadeia produtiva;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Candar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V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Apoiar a integração interinstitucional e a articulação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entre os entes Federados, no âmbito  do Legislativo, Executivo, Judiciário e Ministério Público,  voltadas para a promoção da Competitividade da Cadeia Produtiva do Setor Químico, Petroquímico e Plástico do Brasil;</a:t>
            </a:r>
            <a:endParaRPr lang="pt-BR" dirty="0" smtClean="0">
              <a:latin typeface="Candar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dirty="0" smtClean="0"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VI -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Desenvolver e apoiar as políticas públicas e a indústria da reciclagem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de resíduos que se relacionem com os produtos do setor da referida Frente Parlamentar;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VII -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Apoiar e promover debates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, simpósios,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seminários,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audiências públicas e outros eventos pertinentes ao tema, divulgando seus resultados;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23728" y="33265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OBJETIVOS DA FRENTE PARLAMENTAR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 bwMode="auto">
          <a:xfrm>
            <a:off x="0" y="0"/>
            <a:ext cx="9108504" cy="6813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tângulo 7"/>
          <p:cNvSpPr/>
          <p:nvPr/>
        </p:nvSpPr>
        <p:spPr>
          <a:xfrm>
            <a:off x="529664" y="1700808"/>
            <a:ext cx="821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VII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Promover o intercâmbio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com  entidades da sociedade civil e órgãos públicos, visando à integração de ações e propostas no sentido de viabilizar a implementação de políticas públicas que colaborem para a Competitividade da Cadeia Produtiva do Setor Químico, Petroquímico e Plástico do Brasil;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Candar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IX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Colaborar com órgãos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, associações e entidades empresariais e dos trabalhadores, relacionadas à Competitividade da Cadeia Produtiva do Setor Químico, Petroquímico e Plástico do Brasil no sentido de promover a cooperação do mesmo com o Congresso Nacional;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Candar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X - </a:t>
            </a:r>
            <a:r>
              <a:rPr lang="pt-BR" b="1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Estimular e valorizar a participação </a:t>
            </a:r>
            <a:r>
              <a:rPr lang="pt-BR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ampla e democrática da sociedade civil nas discussões sobre o papel estratégico da Competitividade da Cadeia Produtiva do Setor Químico, Petroquímico e Plástico do Brasil para o desenvolvimento sustentado do país;</a:t>
            </a:r>
            <a:endParaRPr lang="pt-BR" dirty="0" smtClean="0">
              <a:latin typeface="Candar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23728" y="33265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OBJETIVOS DA FRENTE PARLAMENTAR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83568" y="6309320"/>
            <a:ext cx="7776864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FRENTE PARLAMENTAR EM DEFESA DA COMPETITIVIDADE DA CADEIA PRODUTIVA DO SETOR QUÍMICO, PETROQUÍMICO E PLÁSTICO DO BRASIL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lnSpc>
            <a:spcPct val="150000"/>
          </a:lnSpc>
          <a:buFont typeface="Arial" pitchFamily="34" charset="0"/>
          <a:buChar char="•"/>
          <a:defRPr b="1" dirty="0" smtClean="0">
            <a:latin typeface="Candara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1108</Words>
  <Application>Microsoft Office PowerPoint</Application>
  <PresentationFormat>Apresentação na tela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PRÉ-HISTÓRIA DA FRENTE PARLAMENTAR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QUEM PODE PARTICIPAR DA FRENTE PARLAMENTAR DO CONGRESSO?</vt:lpstr>
    </vt:vector>
  </TitlesOfParts>
  <Company>Câmara dos Deputados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Lilian</cp:lastModifiedBy>
  <cp:revision>96</cp:revision>
  <dcterms:created xsi:type="dcterms:W3CDTF">2012-06-19T15:36:27Z</dcterms:created>
  <dcterms:modified xsi:type="dcterms:W3CDTF">2012-12-04T12:28:16Z</dcterms:modified>
</cp:coreProperties>
</file>